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4" r:id="rId1"/>
  </p:sldMasterIdLst>
  <p:notesMasterIdLst>
    <p:notesMasterId r:id="rId18"/>
  </p:notesMasterIdLst>
  <p:sldIdLst>
    <p:sldId id="256" r:id="rId2"/>
    <p:sldId id="261" r:id="rId3"/>
    <p:sldId id="262" r:id="rId4"/>
    <p:sldId id="263" r:id="rId5"/>
    <p:sldId id="259" r:id="rId6"/>
    <p:sldId id="266" r:id="rId7"/>
    <p:sldId id="267" r:id="rId8"/>
    <p:sldId id="257" r:id="rId9"/>
    <p:sldId id="272" r:id="rId10"/>
    <p:sldId id="273" r:id="rId11"/>
    <p:sldId id="274" r:id="rId12"/>
    <p:sldId id="268" r:id="rId13"/>
    <p:sldId id="275" r:id="rId14"/>
    <p:sldId id="269" r:id="rId15"/>
    <p:sldId id="271" r:id="rId16"/>
    <p:sldId id="25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3"/>
    <p:restoredTop sz="94694"/>
  </p:normalViewPr>
  <p:slideViewPr>
    <p:cSldViewPr snapToGrid="0">
      <p:cViewPr>
        <p:scale>
          <a:sx n="145" d="100"/>
          <a:sy n="145" d="100"/>
        </p:scale>
        <p:origin x="56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320D73-B9F5-5042-91D8-BBED48FD838A}" type="datetimeFigureOut">
              <a:rPr lang="en-US" smtClean="0"/>
              <a:t>7/22/23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21B944-0553-D443-83B0-56DC0CECBD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824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C6359-9BB8-4148-8114-537E698DA205}" type="datetime1">
              <a:rPr lang="en-US" smtClean="0"/>
              <a:t>7/22/23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15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617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97245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25662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399518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2756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4893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914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17800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7/22/23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401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89381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481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7/22/23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4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7/22/23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6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0152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7/22/23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868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7/22/23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28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" TargetMode="External"/><Relationship Id="rId2" Type="http://schemas.openxmlformats.org/officeDocument/2006/relationships/hyperlink" Target="https://www.facebook.com/groups/8780781635750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s://community.appliedepi.org/" TargetMode="External"/><Relationship Id="rId4" Type="http://schemas.openxmlformats.org/officeDocument/2006/relationships/hyperlink" Target="https://community.rstudio.com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5gqksthQ0cM" TargetMode="External"/><Relationship Id="rId2" Type="http://schemas.openxmlformats.org/officeDocument/2006/relationships/hyperlink" Target="https://youtu.be/0zNPgGa-Cu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unity.appliedepi.org/t/how-to-make-a-reproducible-r-code-example/167" TargetMode="External"/><Relationship Id="rId4" Type="http://schemas.openxmlformats.org/officeDocument/2006/relationships/hyperlink" Target="https://reprex.tidyverse.or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FF9CEF5-A50D-4B8B-9852-D76F70378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3" descr="Abstract red geometric pattern">
            <a:extLst>
              <a:ext uri="{FF2B5EF4-FFF2-40B4-BE49-F238E27FC236}">
                <a16:creationId xmlns:a16="http://schemas.microsoft.com/office/drawing/2014/main" id="{802A9D12-7C5F-DF04-9F06-C6E8957180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5994" b="97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9C42D9-D3E6-BC5F-3A63-6BF1CA16F5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>
            <a:normAutofit/>
          </a:bodyPr>
          <a:lstStyle/>
          <a:p>
            <a:r>
              <a:rPr lang="en-US" dirty="0"/>
              <a:t>Minimal Reproducible Examples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2E1AB4-6032-E0DC-31E9-DCFD656A5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Zaw Myo Tun (MBBS PhD)</a:t>
            </a:r>
          </a:p>
          <a:p>
            <a:endParaRPr lang="en-US" dirty="0"/>
          </a:p>
          <a:p>
            <a:r>
              <a:rPr lang="en-US" dirty="0"/>
              <a:t>22 Jul 2023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65753F1-EEE2-45ED-88A1-ECB4A495D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3E3E7343-7B0A-4265-B9DA-56CE35551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608D2FF5-E7CA-448D-8B61-42FAA7A0C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C186DC7-6F76-40B7-8268-20660160E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4C8DDEC4-2C9A-4271-BBB3-577233F2E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D8DB0C2B-A79C-421F-88AB-DC7B12527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B3BC96E3-7FEF-4BFD-8E2C-028CB3772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E7ED35DB-BAAE-4771-A0A0-65647ACC5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4407B080-4ED5-43EB-8CCE-B43B336E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8C10C675-F599-45D3-8177-D7F7DEC16C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E2566A74-B9B1-469F-A373-3B3C60175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D108E5CB-8D77-4568-B6FF-2C3032134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D8349D8-2AE2-4C78-84ED-22125F147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30684D86-C9D1-40C3-A9B6-EC935C731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Freeform 33">
            <a:extLst>
              <a:ext uri="{FF2B5EF4-FFF2-40B4-BE49-F238E27FC236}">
                <a16:creationId xmlns:a16="http://schemas.microsoft.com/office/drawing/2014/main" id="{1EDF7896-F56A-49DA-90F3-F5CE8B98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646125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B3CFC4C-57CA-62AD-7DD2-2F3F9785B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453285" cy="69195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E04421-869C-F7D1-96E0-A699B0D9D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716" y="1195753"/>
            <a:ext cx="9106568" cy="398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253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36D1D2-336B-C501-26C9-450C916CC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14738" cy="68897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6FD939-9552-B1EF-F027-DA0E8395C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317" y="1186961"/>
            <a:ext cx="8623365" cy="420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34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2E20-C8B0-971B-38E6-8C776FB81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reprex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AA90-0D62-B3D1-1AD4-01AF6D6B9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Use to get pretty output</a:t>
            </a:r>
          </a:p>
          <a:p>
            <a:r>
              <a:rPr lang="en-US" sz="2800" dirty="0"/>
              <a:t>Ensure reproducibility</a:t>
            </a:r>
          </a:p>
          <a:p>
            <a:r>
              <a:rPr lang="en-US" sz="2800" dirty="0"/>
              <a:t>Shows input and output together</a:t>
            </a:r>
          </a:p>
          <a:p>
            <a:r>
              <a:rPr lang="en-US" sz="2800" dirty="0"/>
              <a:t>Can be copy and paste into R</a:t>
            </a:r>
          </a:p>
        </p:txBody>
      </p:sp>
    </p:spTree>
    <p:extLst>
      <p:ext uri="{BB962C8B-B14F-4D97-AF65-F5344CB8AC3E}">
        <p14:creationId xmlns:p14="http://schemas.microsoft.com/office/powerpoint/2010/main" val="4133078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2E20-C8B0-971B-38E6-8C776FB81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word ‘</a:t>
            </a:r>
            <a:r>
              <a:rPr lang="en-US" dirty="0" err="1"/>
              <a:t>reprex</a:t>
            </a:r>
            <a:r>
              <a:rPr lang="en-US" dirty="0"/>
              <a:t>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AA90-0D62-B3D1-1AD4-01AF6D6B9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Reproducible example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Name of a R package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function within {</a:t>
            </a:r>
            <a:r>
              <a:rPr lang="en-US" sz="2800" dirty="0" err="1"/>
              <a:t>reprex</a:t>
            </a:r>
            <a:r>
              <a:rPr lang="en-US" sz="2800" dirty="0"/>
              <a:t>} package: </a:t>
            </a:r>
            <a:r>
              <a:rPr lang="en-US" sz="2800" dirty="0" err="1"/>
              <a:t>reprex</a:t>
            </a:r>
            <a:r>
              <a:rPr lang="en-US" sz="28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137138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2E20-C8B0-971B-38E6-8C776FB81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benefits of </a:t>
            </a:r>
            <a:r>
              <a:rPr lang="en-US" dirty="0" err="1"/>
              <a:t>reprex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AA90-0D62-B3D1-1AD4-01AF6D6B9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Solve the problem even before asking people</a:t>
            </a:r>
          </a:p>
          <a:p>
            <a:r>
              <a:rPr lang="en-US" sz="2800" dirty="0"/>
              <a:t>Improve my programming skill</a:t>
            </a:r>
          </a:p>
          <a:p>
            <a:r>
              <a:rPr lang="en-US" sz="2800" dirty="0"/>
              <a:t>Good for teaching</a:t>
            </a:r>
          </a:p>
          <a:p>
            <a:r>
              <a:rPr lang="en-US" sz="2800" dirty="0"/>
              <a:t>Prototyping</a:t>
            </a:r>
          </a:p>
        </p:txBody>
      </p:sp>
    </p:spTree>
    <p:extLst>
      <p:ext uri="{BB962C8B-B14F-4D97-AF65-F5344CB8AC3E}">
        <p14:creationId xmlns:p14="http://schemas.microsoft.com/office/powerpoint/2010/main" val="3584033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2E20-C8B0-971B-38E6-8C776FB81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ask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AA90-0D62-B3D1-1AD4-01AF6D6B9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302369"/>
          </a:xfrm>
        </p:spPr>
        <p:txBody>
          <a:bodyPr>
            <a:normAutofit/>
          </a:bodyPr>
          <a:lstStyle/>
          <a:p>
            <a:r>
              <a:rPr lang="en-US" sz="2000" dirty="0"/>
              <a:t>Myanmar R User Group FB page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https://www.facebook.com/groups/878078163575014</a:t>
            </a:r>
            <a:endParaRPr lang="en-US" sz="2000" dirty="0"/>
          </a:p>
          <a:p>
            <a:r>
              <a:rPr lang="en-US" sz="2000" dirty="0" err="1"/>
              <a:t>Stackoverflow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https://stackoverflow.com/</a:t>
            </a:r>
            <a:endParaRPr lang="en-US" sz="2000" dirty="0"/>
          </a:p>
          <a:p>
            <a:r>
              <a:rPr lang="en-US" sz="2000" dirty="0"/>
              <a:t>Posit Community</a:t>
            </a:r>
          </a:p>
          <a:p>
            <a:pPr marL="0" indent="0">
              <a:buNone/>
            </a:pPr>
            <a:r>
              <a:rPr lang="en-US" sz="2000" dirty="0">
                <a:hlinkClick r:id="rId4"/>
              </a:rPr>
              <a:t>https://community.rstudio.com/</a:t>
            </a:r>
            <a:r>
              <a:rPr lang="en-US" sz="2000" dirty="0"/>
              <a:t> </a:t>
            </a:r>
          </a:p>
          <a:p>
            <a:r>
              <a:rPr lang="en-US" sz="2000" dirty="0"/>
              <a:t>Applied Epi Community Forum</a:t>
            </a:r>
          </a:p>
          <a:p>
            <a:pPr marL="0" indent="0">
              <a:buNone/>
            </a:pPr>
            <a:r>
              <a:rPr lang="en-US" sz="2000" dirty="0">
                <a:hlinkClick r:id="rId5"/>
              </a:rPr>
              <a:t>https://community.appliedepi.org/</a:t>
            </a:r>
            <a:r>
              <a:rPr lang="en-US" sz="2000" dirty="0"/>
              <a:t> </a:t>
            </a:r>
          </a:p>
          <a:p>
            <a:r>
              <a:rPr lang="en-US" sz="2000" dirty="0"/>
              <a:t>GitHub issues</a:t>
            </a:r>
          </a:p>
          <a:p>
            <a:pPr marL="0" indent="0">
              <a:buNone/>
            </a:pPr>
            <a:r>
              <a:rPr lang="en-US" sz="2000" dirty="0">
                <a:hlinkClick r:id="rId6"/>
              </a:rPr>
              <a:t>https://github.com/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2147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2E20-C8B0-971B-38E6-8C776FB81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AA90-0D62-B3D1-1AD4-01AF6D6B9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40338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talk by JD Long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https://youtu.be/0zNPgGa-Cu0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talk by Jenny Bryan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https://youtu.be/5gqksthQ0cM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{</a:t>
            </a:r>
            <a:r>
              <a:rPr lang="en-US" dirty="0" err="1"/>
              <a:t>reprex</a:t>
            </a:r>
            <a:r>
              <a:rPr lang="en-US" dirty="0"/>
              <a:t>} website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https://reprex.tidyverse.org/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Reproducible example thread from Applied Epi Community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https://community.appliedepi.org/t/how-to-make-a-reproducible-r-code-example/167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862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53CDB-03DC-A795-7075-135DFE36D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203" y="1403755"/>
            <a:ext cx="9098839" cy="456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47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D90375-251C-74B9-22BC-A72DB5E67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0211" y="285750"/>
            <a:ext cx="7772400" cy="628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28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409836-9DAA-54B8-516C-E484FBD8A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169" y="0"/>
            <a:ext cx="6109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24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2E20-C8B0-971B-38E6-8C776FB81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Reproducible Example (</a:t>
            </a:r>
            <a:r>
              <a:rPr lang="en-US" dirty="0" err="1"/>
              <a:t>reprex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AA90-0D62-B3D1-1AD4-01AF6D6B9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9319" y="2133600"/>
            <a:ext cx="5765292" cy="377762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A minimal example that can be easily understood, ideally by easily running on another person’s machine.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11D1C93-0B76-B988-AED0-7A292EE47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674" y="2406244"/>
            <a:ext cx="4398783" cy="252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579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29CF5F-0D59-326C-AB54-7D2F0F4D5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229" y="723629"/>
            <a:ext cx="9082317" cy="541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57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2E20-C8B0-971B-38E6-8C776FB81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Reprex</a:t>
            </a:r>
            <a:r>
              <a:rPr lang="en-US" dirty="0"/>
              <a:t>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AA90-0D62-B3D1-1AD4-01AF6D6B9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Example data</a:t>
            </a:r>
          </a:p>
          <a:p>
            <a:r>
              <a:rPr lang="en-US" sz="2800" dirty="0"/>
              <a:t>Show used libraries</a:t>
            </a:r>
          </a:p>
          <a:p>
            <a:r>
              <a:rPr lang="en-US" sz="2800" dirty="0"/>
              <a:t>Copy, paste, run by others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2800" dirty="0"/>
          </a:p>
          <a:p>
            <a:r>
              <a:rPr lang="en-US" sz="2800" dirty="0"/>
              <a:t>Do no harm (avoid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rm(list = ls())</a:t>
            </a:r>
            <a:r>
              <a:rPr lang="en-US" sz="2800" dirty="0"/>
              <a:t>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3091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F2E20-C8B0-971B-38E6-8C776FB81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AA90-0D62-B3D1-1AD4-01AF6D6B9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/>
              <a:t>Built-in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data() </a:t>
            </a:r>
            <a:r>
              <a:rPr lang="en-US" sz="2800" dirty="0"/>
              <a:t>command</a:t>
            </a:r>
          </a:p>
          <a:p>
            <a:r>
              <a:rPr lang="en-US" sz="2800" dirty="0"/>
              <a:t>Build it with constants</a:t>
            </a:r>
          </a:p>
          <a:p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dput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800" dirty="0"/>
              <a:t>real data</a:t>
            </a:r>
          </a:p>
          <a:p>
            <a:r>
              <a:rPr lang="en-US" sz="2800" dirty="0"/>
              <a:t>Simulate data –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set.seed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093171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F890CE-973C-02C2-7E41-C1ADD2609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353193" cy="68691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CD568C-6D1E-0DCD-7D2A-BBC61E2A1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452" y="1178657"/>
            <a:ext cx="8920285" cy="380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33980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{ACA5F3DE-427B-EF49-B51E-0A701DEF7C0A}tf10001069</Template>
  <TotalTime>392</TotalTime>
  <Words>260</Words>
  <Application>Microsoft Macintosh PowerPoint</Application>
  <PresentationFormat>Widescreen</PresentationFormat>
  <Paragraphs>54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Gothic</vt:lpstr>
      <vt:lpstr>Courier New</vt:lpstr>
      <vt:lpstr>Wingdings 3</vt:lpstr>
      <vt:lpstr>Wisp</vt:lpstr>
      <vt:lpstr>Minimal Reproducible Examples</vt:lpstr>
      <vt:lpstr>PowerPoint Presentation</vt:lpstr>
      <vt:lpstr>PowerPoint Presentation</vt:lpstr>
      <vt:lpstr>PowerPoint Presentation</vt:lpstr>
      <vt:lpstr>Reproducible Example (reprex)</vt:lpstr>
      <vt:lpstr>PowerPoint Presentation</vt:lpstr>
      <vt:lpstr>Reprex elements</vt:lpstr>
      <vt:lpstr>Example data</vt:lpstr>
      <vt:lpstr>PowerPoint Presentation</vt:lpstr>
      <vt:lpstr>PowerPoint Presentation</vt:lpstr>
      <vt:lpstr>PowerPoint Presentation</vt:lpstr>
      <vt:lpstr>reprex package</vt:lpstr>
      <vt:lpstr>The word ‘reprex’</vt:lpstr>
      <vt:lpstr>Other benefits of reprex</vt:lpstr>
      <vt:lpstr>Where to ask questions?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 Handy Tricks in the Tidyverse</dc:title>
  <dc:creator>215</dc:creator>
  <cp:lastModifiedBy>Zaw Myo Tun</cp:lastModifiedBy>
  <cp:revision>31</cp:revision>
  <dcterms:created xsi:type="dcterms:W3CDTF">2022-12-18T07:36:03Z</dcterms:created>
  <dcterms:modified xsi:type="dcterms:W3CDTF">2023-07-22T10:29:33Z</dcterms:modified>
</cp:coreProperties>
</file>

<file path=docProps/thumbnail.jpeg>
</file>